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E28CE-0EF1-44B3-967C-99674C7C4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F13E-FC9F-4507-8919-05E064501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0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7570-F983-4641-BD1D-7F1F4757B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5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F9195-0A97-4A0F-9E28-C0A50F545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52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E91F-FA0F-4BD2-AA66-F7FBFE921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3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95544-45FB-436B-8F6D-D56117A95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0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9CABC-7E33-42B5-8FF0-438ADEFE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2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86E4F-A31F-4A5C-BB45-1A559842E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04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93CE1-EDCE-4713-BDD3-84C17FFF4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1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03643-56F3-4A5A-BA89-B0C4B40C4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51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188B8-8B37-42D9-B7BB-A8E4D5AB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8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48A036-8DC0-4088-9FE7-6DD37FF150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altLang="en-US" sz="3600" dirty="0"/>
              <a:t>Me </a:t>
            </a:r>
            <a:r>
              <a:rPr lang="en-US" altLang="en-US" sz="3600" dirty="0" err="1"/>
              <a:t>llamo</a:t>
            </a:r>
            <a:r>
              <a:rPr lang="en-US" altLang="en-US" sz="3600" dirty="0"/>
              <a:t> __________ </a:t>
            </a:r>
            <a:r>
              <a:rPr lang="en-US" altLang="en-US" sz="3600" dirty="0" err="1" smtClean="0"/>
              <a:t>Clase</a:t>
            </a:r>
            <a:r>
              <a:rPr lang="en-US" altLang="en-US" sz="3600" dirty="0" smtClean="0"/>
              <a:t> 601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</a:t>
            </a:r>
            <a:r>
              <a:rPr lang="en-US" altLang="en-US" sz="3600" dirty="0" err="1"/>
              <a:t>fecha</a:t>
            </a:r>
            <a:r>
              <a:rPr lang="en-US" altLang="en-US" sz="3600" dirty="0"/>
              <a:t> </a:t>
            </a:r>
            <a:r>
              <a:rPr lang="en-US" altLang="en-US" sz="3600" dirty="0" err="1"/>
              <a:t>es</a:t>
            </a:r>
            <a:r>
              <a:rPr lang="en-US" altLang="en-US" sz="3600" dirty="0"/>
              <a:t> el </a:t>
            </a:r>
            <a:r>
              <a:rPr lang="en-US" altLang="en-US" sz="3600" dirty="0" smtClean="0"/>
              <a:t>23 &amp; 24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 </a:t>
            </a:r>
            <a:r>
              <a:rPr lang="en-US" altLang="en-US" sz="3600" dirty="0" err="1" smtClean="0"/>
              <a:t>octubre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2014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Proposito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  <a:r>
              <a:rPr lang="en-US" altLang="en-US" dirty="0"/>
              <a:t> ¿</a:t>
            </a:r>
            <a:r>
              <a:rPr lang="en-US" altLang="en-US" dirty="0" err="1"/>
              <a:t>Cual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la </a:t>
            </a:r>
            <a:r>
              <a:rPr lang="en-US" altLang="en-US" dirty="0" err="1"/>
              <a:t>diferencia</a:t>
            </a:r>
            <a:r>
              <a:rPr lang="en-US" altLang="en-US" dirty="0"/>
              <a:t> entre Halloween y El </a:t>
            </a:r>
            <a:r>
              <a:rPr lang="en-US" altLang="en-US" dirty="0" err="1"/>
              <a:t>dia</a:t>
            </a:r>
            <a:r>
              <a:rPr lang="en-US" altLang="en-US" dirty="0"/>
              <a:t> de los </a:t>
            </a:r>
            <a:r>
              <a:rPr lang="en-US" altLang="en-US" dirty="0" err="1"/>
              <a:t>muertos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Actividades</a:t>
            </a:r>
            <a:r>
              <a:rPr lang="en-US" altLang="en-US" b="1" dirty="0">
                <a:solidFill>
                  <a:schemeClr val="folHlink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the PowerPoint presentations and TAKE ACTIVE NOTES in your notebook.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Read the article </a:t>
            </a:r>
            <a:r>
              <a:rPr lang="en-US" altLang="en-US" u="sng" dirty="0" smtClean="0"/>
              <a:t>El </a:t>
            </a:r>
            <a:r>
              <a:rPr lang="en-US" altLang="en-US" u="sng" dirty="0" err="1" smtClean="0"/>
              <a:t>muralismo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mexicano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Begin PROYECTO 2: </a:t>
            </a:r>
            <a:r>
              <a:rPr lang="en-US" altLang="en-US" dirty="0"/>
              <a:t>MI CALACA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Tarea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Finish the project!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DUE MONDAY </a:t>
            </a:r>
            <a:r>
              <a:rPr lang="en-US" altLang="en-US" dirty="0" smtClean="0"/>
              <a:t>NOVEMBER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 </a:t>
            </a:r>
            <a:r>
              <a:rPr lang="en-US" altLang="en-US" dirty="0" smtClean="0"/>
              <a:t>or </a:t>
            </a:r>
            <a:r>
              <a:rPr lang="en-US" altLang="en-US" dirty="0" smtClean="0"/>
              <a:t>earlier</a:t>
            </a:r>
            <a:r>
              <a:rPr lang="en-US" altLang="en-US" dirty="0"/>
              <a:t> </a:t>
            </a:r>
            <a:r>
              <a:rPr lang="en-US" altLang="en-US" dirty="0" smtClean="0"/>
              <a:t>on my desk in room 210!</a:t>
            </a:r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 Clase 601 La fecha es el 23 &amp; 24 de octubre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10</cp:revision>
  <cp:lastPrinted>2013-10-17T22:33:36Z</cp:lastPrinted>
  <dcterms:created xsi:type="dcterms:W3CDTF">2011-11-02T13:38:15Z</dcterms:created>
  <dcterms:modified xsi:type="dcterms:W3CDTF">2014-10-22T22:36:57Z</dcterms:modified>
</cp:coreProperties>
</file>